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BEC24-08FB-7E74-B14C-A91D32193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90136F-B5B5-7BE6-66D8-A434DE5B7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599AF6-6DE6-71DE-D91A-329DCA2E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44F825-87EE-3F78-64CA-49853477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3B1A3C-0D7E-5995-E254-1A06AB04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BCAA5-9F91-767D-A222-0AFAFDA0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42999F-CA20-B4C0-DD97-B00009A62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0CDDFF-22E5-33EC-9F41-710B878D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6CF291-B076-74C7-6568-FD62FD90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89221A-4DCA-C06A-CA5C-CAD7ADB1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07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262D02-A9A6-AB13-D7C6-4316508AC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32E79B-3233-2616-5135-BDA697AA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34674A-FE05-1821-97C8-57DCD90F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B56C50-CC02-0A04-6DE1-3CAA9D2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30E54-68AC-7C39-7145-69F0A9B5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97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521F0-858A-96BC-F7CE-7DC4868E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579FD5-AB0F-4D89-CF53-82852A02A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DC9B11-8EE0-4DEC-EA92-50FC574A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5FC048-CDB7-20E5-077B-D3395B7F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A4524C-C985-0370-BE9A-DF5E79B2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1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50241-E3C8-C1D1-8F4D-82035A46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5C57CA-0959-1200-D38A-DA5130E9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2974C7-E304-1399-C649-8FCEFBDD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E4618-8784-D7AB-3137-DF304456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916EA-4D1C-599A-8DD8-14DF600C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96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CBFD6-B2B1-C0E0-93FE-5DF942D4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FB98D5-93C8-FB9B-672B-A39E51A55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7A0851-D27B-36C2-414A-0D6CC9A8A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E17451-C51B-7EBD-E98F-20832B90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A7DE73-048E-0095-C299-1A758648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553EA4-B8AD-AB2E-8AE4-BA51E07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03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0513E-11D9-665F-D0A7-6935AFBA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84C320-A78F-AB2A-B7BE-0FD4602C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496A5B-A4ED-5FCA-4E17-EEFB6B588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17F6BD-A57A-5D76-83D1-99EB7C241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4C12F8-8B18-3E3B-D1F1-02C5B1ADA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D12938-E1E2-4E4C-E890-670E1807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8AA85DD-F361-93B9-88B6-F848D8BB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D1D7E2-03A6-EC88-2BFF-465D1D0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69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75081-1310-7555-6E75-6091832A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38313C-0B9E-4B0A-E632-5E4E089F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494F36-BD5B-6CC1-E13F-0BA2DB3B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1CFB1A-3DB1-6D52-D5EF-1658641A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43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C5E39E-699D-51D4-B48C-75C1917D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DF77B8-DD04-7210-3456-004C442D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2D553E-4032-9A78-A7C6-7CC5ECFC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9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9BE1B-D0A0-FF9F-96D3-955935C2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3C1F71-6794-22A8-264B-C36237E7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7F5E3A-B1F7-4165-421F-AA5E8AFC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6A953A-66C4-C1EA-B0A0-87913661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822789-2E3D-CAA9-1735-7C7705CA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9C2876-3DD5-B033-3286-6713FD9C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2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D9FAAE-31D1-A03B-1520-16712528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17F3B7-FD0E-DDD3-0ACC-EEE60FEA8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C28295-FB87-5CDE-4B58-B578F857E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C003DE-F326-0283-CD6B-0A12108F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0EE383-983B-5CBD-321A-BC54523D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720F08-0AE0-22B5-7A1C-DF4D62C1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923FA0-7E3F-6C2A-6C52-3ED374C4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0512B6-A723-88A2-6EBF-9CB6E52B8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87D450-B63B-7043-2D59-D66CC1894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95218-4105-4031-AC54-4BF5D6E7C0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FF10B4-7BBB-2E4D-D463-3192E9679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75B821-FE62-8FEF-D2B4-88F6B7422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187978-F11F-438E-853E-48DF2F571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3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00CAC4-E74B-0C71-8556-9A6C99E73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"/>
          <a:stretch>
            <a:fillRect/>
          </a:stretch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627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63B562-CB5E-2041-49CE-5CDA3E883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52"/>
            <a:ext cx="12192000" cy="9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8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</cp:revision>
  <dcterms:created xsi:type="dcterms:W3CDTF">2025-11-19T12:20:04Z</dcterms:created>
  <dcterms:modified xsi:type="dcterms:W3CDTF">2025-11-19T12:21:56Z</dcterms:modified>
</cp:coreProperties>
</file>